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A7475-56BC-449B-9E39-F6534F58F8FA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70D3D-35B3-41C5-BE59-988EDDDDEF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A021-7880-4F49-B194-142D175A8B4F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530EE-6F7F-4239-AB02-106801779A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oxides of carbon has a composition of 42.8% Carbon and 57.2% oxygen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component of protein called serine has an approximate molar mass of 100 g/mole. If the percent composition is as follows, what is the empirical and molecular formula of serine? </a:t>
            </a:r>
          </a:p>
          <a:p>
            <a:pPr>
              <a:buNone/>
            </a:pPr>
            <a:r>
              <a:rPr lang="en-US" dirty="0"/>
              <a:t>C = 34.95 % H= 6.844 % O = 46.56 % N= 13.59 %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Silicon </a:t>
            </a:r>
            <a:r>
              <a:rPr lang="en-US" dirty="0" err="1" smtClean="0"/>
              <a:t>tetraflouride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Iron (III) sulfide</a:t>
            </a:r>
          </a:p>
          <a:p>
            <a:pPr marL="514350" indent="-514350">
              <a:buAutoNum type="arabicPeriod"/>
            </a:pPr>
            <a:r>
              <a:rPr lang="en-US" dirty="0" smtClean="0"/>
              <a:t>KOH</a:t>
            </a:r>
          </a:p>
          <a:p>
            <a:pPr marL="514350" indent="-514350">
              <a:buAutoNum type="arabicPeriod"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CuS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oxides of carbon has a composition of 42.8% Carbon and 57.2% oxygen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Formula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 component of protein called serine has an approximate molar mass of 100 g/mole. If the percent composition is as follows, what is the empirical and molecular formula of serine? </a:t>
            </a:r>
          </a:p>
          <a:p>
            <a:pPr>
              <a:buNone/>
            </a:pPr>
            <a:r>
              <a:rPr lang="en-US" dirty="0"/>
              <a:t>C = 34.95 % H= 6.844 % O = 46.56 % N= 13.59 %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Silicon </a:t>
            </a:r>
            <a:r>
              <a:rPr lang="en-US" dirty="0" err="1" smtClean="0"/>
              <a:t>tetraflouride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Iron (III) sulfide</a:t>
            </a:r>
          </a:p>
          <a:p>
            <a:pPr marL="514350" indent="-514350">
              <a:buAutoNum type="arabicPeriod"/>
            </a:pPr>
            <a:r>
              <a:rPr lang="en-US" dirty="0" smtClean="0"/>
              <a:t>KOH</a:t>
            </a:r>
          </a:p>
          <a:p>
            <a:pPr marL="514350" indent="-514350">
              <a:buAutoNum type="arabicPeriod"/>
            </a:pP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CuS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Empirical Formula Practice</vt:lpstr>
      <vt:lpstr>Molecular Formula Practice</vt:lpstr>
      <vt:lpstr>Naming Practice</vt:lpstr>
      <vt:lpstr>Empirical Formula Practice</vt:lpstr>
      <vt:lpstr>Molecular Formula Practice</vt:lpstr>
      <vt:lpstr>Naming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Formula Practice</dc:title>
  <dc:creator>melissa.green</dc:creator>
  <cp:lastModifiedBy>pam.jones</cp:lastModifiedBy>
  <cp:revision>3</cp:revision>
  <dcterms:created xsi:type="dcterms:W3CDTF">2012-11-30T13:21:03Z</dcterms:created>
  <dcterms:modified xsi:type="dcterms:W3CDTF">2012-12-03T20:43:01Z</dcterms:modified>
</cp:coreProperties>
</file>