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8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0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5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0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5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2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7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197D-7283-DC46-AED5-82842B7572EA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2D82-9CB4-5943-B358-4FEB23442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1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33"/>
          </a:xfrm>
        </p:spPr>
        <p:txBody>
          <a:bodyPr/>
          <a:lstStyle/>
          <a:p>
            <a:r>
              <a:rPr lang="en-US" dirty="0" smtClean="0"/>
              <a:t>2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+ 13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 8 CO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 +  10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88571"/>
            <a:ext cx="8229600" cy="540657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many moles of water can be obtained from the reaction of 0.896 moles of oxygen?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mass of butane,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, will yield 8.65 moles of carbon dioxide?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moles of oxygen are needed to burn 75.0 g of butane?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grams of water are obtained if 487.8 g of carbon dioxide are formed?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mass of carbon dioxide is formed from burning 125.0 g of butane in </a:t>
            </a:r>
            <a:r>
              <a:rPr lang="en-US" smtClean="0"/>
              <a:t>excess oxygen?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1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 C4H10 + 13 O2   8 CO2  +  10 H2O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C4H10 + 13 O2   8 CO2  +  10 H2O</dc:title>
  <dc:creator>Melissa Green</dc:creator>
  <cp:lastModifiedBy>Melissa Green</cp:lastModifiedBy>
  <cp:revision>2</cp:revision>
  <dcterms:created xsi:type="dcterms:W3CDTF">2014-03-10T11:37:24Z</dcterms:created>
  <dcterms:modified xsi:type="dcterms:W3CDTF">2014-03-10T11:47:41Z</dcterms:modified>
</cp:coreProperties>
</file>